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3" r:id="rId4"/>
    <p:sldId id="279" r:id="rId5"/>
    <p:sldId id="262" r:id="rId6"/>
    <p:sldId id="270" r:id="rId7"/>
    <p:sldId id="263" r:id="rId8"/>
    <p:sldId id="277" r:id="rId9"/>
    <p:sldId id="278" r:id="rId10"/>
    <p:sldId id="267" r:id="rId11"/>
    <p:sldId id="275" r:id="rId12"/>
    <p:sldId id="265" r:id="rId13"/>
    <p:sldId id="269" r:id="rId14"/>
    <p:sldId id="268" r:id="rId15"/>
  </p:sldIdLst>
  <p:sldSz cx="9144000" cy="6858000" type="screen4x3"/>
  <p:notesSz cx="6742113" cy="9799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038084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5167"/>
          <a:ext cx="9144000" cy="6008667"/>
          <a:chOff x="0" y="865167"/>
          <a:chExt cx="9144000" cy="600866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391"/>
            <a:ext cx="9144000" cy="52072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5167"/>
          <a:ext cx="9144000" cy="6008667"/>
          <a:chOff x="0" y="865167"/>
          <a:chExt cx="9144000" cy="600866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1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2267"/>
          <a:ext cx="9144000" cy="6015292"/>
          <a:chOff x="0" y="862267"/>
          <a:chExt cx="9144000" cy="6015292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322"/>
            <a:ext cx="9144000" cy="52113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592"/>
            <a:ext cx="9144000" cy="5143500"/>
          </a:xfrm>
          <a:prstGeom prst="rect">
            <a:avLst/>
          </a:prstGeom>
        </p:spPr>
      </p:pic>
      <p:pic>
        <p:nvPicPr>
          <p:cNvPr id="1031" name="Picture 7" descr="http://qrcoder.ru/code/?https%3A%2F%2Fxn--l1agf.xn--p1ai%2Fservices%2Fcompetence-credit%2Fpromo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84" y="2780928"/>
            <a:ext cx="234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14600"/>
            <a:ext cx="2812721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514600"/>
            <a:ext cx="2778697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88618" y="5591642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5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9190" y="538556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8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440"/>
            <a:ext cx="9144000" cy="5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440"/>
            <a:ext cx="9144000" cy="5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3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440"/>
            <a:ext cx="9144000" cy="5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734"/>
            <a:ext cx="9144000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939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81">
  <a:themeElements>
    <a:clrScheme name="Theme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Times New Roman</vt:lpstr>
      <vt:lpstr>Theme81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ekonomika</cp:lastModifiedBy>
  <cp:revision>49</cp:revision>
  <cp:lastPrinted>2025-02-13T11:04:41Z</cp:lastPrinted>
  <dcterms:created xsi:type="dcterms:W3CDTF">2024-03-25T11:02:54Z</dcterms:created>
  <dcterms:modified xsi:type="dcterms:W3CDTF">2025-03-03T05:58:34Z</dcterms:modified>
</cp:coreProperties>
</file>