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11" r:id="rId2"/>
    <p:sldId id="312" r:id="rId3"/>
    <p:sldId id="313" r:id="rId4"/>
    <p:sldId id="30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ABB7DB-29C4-402F-B78E-FA6976CA72F9}">
          <p14:sldIdLst>
            <p14:sldId id="311"/>
            <p14:sldId id="312"/>
            <p14:sldId id="31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-138" y="-150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781" y="911672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375" y="1386024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Пользователь\Desktop\Фотоотчет 2019\575fbc79-41ea-43ce-9fbe-4d53306e3d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71" y="3880497"/>
            <a:ext cx="2686497" cy="27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отчет 2019\2490e395-4e21-48fb-80e2-66c6d9e33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963952"/>
            <a:ext cx="3034348" cy="25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44" y="1999956"/>
            <a:ext cx="3363033" cy="25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926812"/>
            <a:ext cx="2808312" cy="26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885" y="944479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5728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9" name="Picture 7" descr="C:\Users\Пользователь\Desktop\Фотоотчет 2019\d1176eec-33f4-4317-bb85-e6eae119fb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46" y="4365104"/>
            <a:ext cx="3149233" cy="23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Фотоотчет 2019\e1f9b989-315e-4e8d-8500-50c29b17a7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" y="1913018"/>
            <a:ext cx="3371686" cy="25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отчет 2019\18916441-9b53-4580-9f31-06486746468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54" y="4498671"/>
            <a:ext cx="2793053" cy="20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Фотоотчет 2019\d8f3d9a5-a9ea-445c-a2d7-536c0cfc793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610155"/>
            <a:ext cx="2918170" cy="21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ob:https://web.whatsapp.com/5e78ffd7-a06e-4d02-b976-8e650d894b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blob:https://web.whatsapp.com/5e78ffd7-a06e-4d02-b976-8e650d894b8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439590"/>
            <a:ext cx="3595209" cy="26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251" y="938915"/>
            <a:ext cx="39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МФЦ с.Куркуль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539912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498" y="1539912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Пользователь\Desktop\Фотоотчет 2019\eee0fa42-d7b8-4cb7-9911-35e751cb01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89040"/>
            <a:ext cx="2640756" cy="29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Фотоотчет 2019\e3109de7-6adf-4a18-b63e-051f9f452c7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8" y="2121958"/>
            <a:ext cx="2731162" cy="27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81858"/>
            <a:ext cx="4608512" cy="473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6697" y="1000416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23902" y="161989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0755" y="131038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 descr="C:\Users\Пользователь\Desktop\Фотоотчет 2019\411c3ca4-1190-4d05-94b8-f90b746f8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143116"/>
            <a:ext cx="2479015" cy="2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Фотоотчет 2019\c4cab5a5-7b68-48f5-bbd8-b066116c1b5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4" y="2370390"/>
            <a:ext cx="2293815" cy="25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esktop\Фотоотчет 2019\a91b707a-66c8-4443-8226-c607a963e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29" y="4574415"/>
            <a:ext cx="2641016" cy="22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Фотоотчет 2019\44062aa0-8ab3-4ba6-85dc-0eb39b1bb9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19" y="1914753"/>
            <a:ext cx="2698954" cy="25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отоотчет 2019\e42334e1-aed3-4246-8967-1aba19c649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501008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Фотоотчет 2019\2ee786c2-e094-47ad-95bb-22fbc95957f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86" y="1810635"/>
            <a:ext cx="2733819" cy="25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1246</TotalTime>
  <Words>68</Words>
  <Application>Microsoft Office PowerPoint</Application>
  <PresentationFormat>Произвольный</PresentationFormat>
  <Paragraphs>24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101</cp:revision>
  <dcterms:created xsi:type="dcterms:W3CDTF">2018-01-23T10:36:48Z</dcterms:created>
  <dcterms:modified xsi:type="dcterms:W3CDTF">2019-11-15T13:51:26Z</dcterms:modified>
</cp:coreProperties>
</file>