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309" r:id="rId2"/>
    <p:sldId id="311" r:id="rId3"/>
    <p:sldId id="312" r:id="rId4"/>
    <p:sldId id="303" r:id="rId5"/>
    <p:sldId id="30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ABB7DB-29C4-402F-B78E-FA6976CA72F9}">
          <p14:sldIdLst>
            <p14:sldId id="309"/>
            <p14:sldId id="311"/>
            <p14:sldId id="312"/>
            <p14:sldId id="303"/>
            <p14:sldId id="30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838" userDrawn="1">
          <p15:clr>
            <a:srgbClr val="A4A3A4"/>
          </p15:clr>
        </p15:guide>
        <p15:guide id="2" pos="3659" userDrawn="1">
          <p15:clr>
            <a:srgbClr val="A4A3A4"/>
          </p15:clr>
        </p15:guide>
        <p15:guide id="3" pos="402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25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1" autoAdjust="0"/>
    <p:restoredTop sz="94660"/>
  </p:normalViewPr>
  <p:slideViewPr>
    <p:cSldViewPr>
      <p:cViewPr>
        <p:scale>
          <a:sx n="90" d="100"/>
          <a:sy n="90" d="100"/>
        </p:scale>
        <p:origin x="-138" y="-150"/>
      </p:cViewPr>
      <p:guideLst>
        <p:guide orient="horz" pos="3838"/>
        <p:guide orient="horz" pos="1253"/>
        <p:guide pos="3659"/>
        <p:guide pos="4021"/>
        <p:guide pos="7469"/>
        <p:guide pos="2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D2D7-A076-4DBA-99F7-03D1F6AA8646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B100-CBF7-47C8-9764-1669D4467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3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1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1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3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0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60" y="1071546"/>
            <a:ext cx="11582400" cy="782638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СДК в с. Куркуль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«Культура/Культурная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1da51078-dd4c-4bf5-9d07-0cf1dfe74d3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6" y="1948279"/>
            <a:ext cx="3697106" cy="458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Пользователь\Desktop\f577784d-8659-4729-913d-738ccee0c4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492896"/>
            <a:ext cx="330695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96aabbde-4ed2-4894-b0ac-5325ddfcc06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75" y="1909244"/>
            <a:ext cx="3982050" cy="462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2004" y="1575260"/>
            <a:ext cx="309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СДК в с. Билярск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92074" y="1236706"/>
            <a:ext cx="3559930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04.10.2019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2104" y="1285860"/>
            <a:ext cx="3493052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11.10.2019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C:\Users\Пользователь\Desktop\3c4e3398-9ad4-4df3-992f-9b19fe64e8c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7" y="2636911"/>
            <a:ext cx="4256737" cy="392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Фотоотчет 2019\83b74f5a-0513-4682-b8e4-ef013c4d6f9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12" y="1913093"/>
            <a:ext cx="3557380" cy="26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Фотоотчет 2019\8540165c-39d6-432d-bd88-86ca343a8fb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00" y="3222217"/>
            <a:ext cx="3599523" cy="33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5720" y="994035"/>
            <a:ext cx="393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СДК в с.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Войкино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66778" y="1000108"/>
            <a:ext cx="264320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04.10.2019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7878" y="1028889"/>
            <a:ext cx="2809852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11.10.2019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5" name="Picture 3" descr="C:\Users\Пользователь\Desktop\d456b87e-0f44-4325-bb35-7d6e25919a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6" y="4293096"/>
            <a:ext cx="3287347" cy="24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Пользователь\Desktop\343cb774-22b9-4e60-95da-c48de5f2ed4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52" y="1474398"/>
            <a:ext cx="3477733" cy="27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Фотоотчет 2019\b5d6b899-b834-4647-8fb5-caaa05a478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92" y="1483742"/>
            <a:ext cx="3784573" cy="283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Пользователь\Desktop\Фотоотчет 2019\c26f963b-29b4-4c10-9c56-ad89e188ca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10" y="4466301"/>
            <a:ext cx="3188932" cy="239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Фотоотчет 2019\1644393a-789e-43e1-b2ee-2dd8de31f8b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537861"/>
            <a:ext cx="2990726" cy="28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«Безопасные и качественные дороги»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8216" y="1000108"/>
            <a:ext cx="992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емонт </a:t>
            </a:r>
            <a:r>
              <a:rPr lang="ru-RU" dirty="0"/>
              <a:t>автодорог  на трассах: «Алексеевское –Высокий Колок» и «Муслюмкино-Билярск»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55440" y="1420990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04.10.2019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1944" y="1431392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11.10.2019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Users\Пользователь\Desktop\a004d65f-02c2-4e1e-b8da-210b3088025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4" y="1993256"/>
            <a:ext cx="2627008" cy="26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e9ca2d66-31be-4192-9cd6-1ac474a61e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4204900"/>
            <a:ext cx="2663752" cy="268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Пользователь\Desktop\Фотоотчет 2019\a0dd62bc-327a-419b-bdf3-fb76e326a97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56" y="3204071"/>
            <a:ext cx="3752007" cy="339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Пользователь\Desktop\Фотоотчет 2019\cb1906db-275e-45ff-9389-c768fa85973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79" y="2209992"/>
            <a:ext cx="3180845" cy="2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«Экология»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6976" y="1285860"/>
            <a:ext cx="6577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очистных сооружений в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п.г.т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Алексеевское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1132" y="2027885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04.10.2019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6136" y="1909244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11.10.2019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3" name="Picture 3" descr="C:\Users\Пользователь\Desktop\c3777207-aee1-43b6-8bfa-b99e7dea14b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3" y="2708920"/>
            <a:ext cx="2807988" cy="31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Пользователь\Desktop\Фотоотчет 2019\dcfcdb99-f0d7-4b64-a7cc-1185895c146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470526"/>
            <a:ext cx="290025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Пользователь\Desktop\Фотоотчет 2019\4b80af41-b333-4dab-9cf2-a4f14c2687a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02" y="2757918"/>
            <a:ext cx="3312367" cy="383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Desktop\Фотоотчет 2019\1e6f7b37-2aae-4292-916f-5e837f1e81a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06" y="3933056"/>
            <a:ext cx="3024336" cy="27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1116</TotalTime>
  <Words>93</Words>
  <Application>Microsoft Office PowerPoint</Application>
  <PresentationFormat>Произвольный</PresentationFormat>
  <Paragraphs>27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98</cp:revision>
  <dcterms:created xsi:type="dcterms:W3CDTF">2018-01-23T10:36:48Z</dcterms:created>
  <dcterms:modified xsi:type="dcterms:W3CDTF">2019-10-14T08:11:25Z</dcterms:modified>
</cp:coreProperties>
</file>