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09" r:id="rId2"/>
    <p:sldId id="311" r:id="rId3"/>
    <p:sldId id="312" r:id="rId4"/>
    <p:sldId id="313" r:id="rId5"/>
    <p:sldId id="303" r:id="rId6"/>
    <p:sldId id="30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BABB7DB-29C4-402F-B78E-FA6976CA72F9}">
          <p14:sldIdLst>
            <p14:sldId id="309"/>
            <p14:sldId id="311"/>
            <p14:sldId id="312"/>
            <p14:sldId id="313"/>
            <p14:sldId id="303"/>
            <p14:sldId id="3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838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F9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31" autoAdjust="0"/>
    <p:restoredTop sz="94660"/>
  </p:normalViewPr>
  <p:slideViewPr>
    <p:cSldViewPr>
      <p:cViewPr>
        <p:scale>
          <a:sx n="90" d="100"/>
          <a:sy n="90" d="100"/>
        </p:scale>
        <p:origin x="210" y="696"/>
      </p:cViewPr>
      <p:guideLst>
        <p:guide orient="horz" pos="3838"/>
        <p:guide orient="horz" pos="1253"/>
        <p:guide pos="3659"/>
        <p:guide pos="4021"/>
        <p:guide pos="7469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D2D7-A076-4DBA-99F7-03D1F6AA8646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100-CBF7-47C8-9764-1669D446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8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3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31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53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4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124744"/>
            <a:ext cx="11763712" cy="72944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Установка спортивно-технологического оборудования для создания малых спортивных площадок для подготовки к Всероссийскому физкультурно-спортивному комплексу «ГТО»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«Демография»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2" y="1124744"/>
            <a:ext cx="785818" cy="976045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Фотоотчет 2019\88b086e8-0167-4a0a-b000-11a49a2b2e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6" y="2714620"/>
            <a:ext cx="3605525" cy="392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464" y="200024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1884" y="192880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Валя\Desktop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32" y="2500307"/>
            <a:ext cx="325755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84" y="1857364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Билярск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23902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8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Валя\Desktop\Би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399" y="2285992"/>
            <a:ext cx="5905540" cy="4429156"/>
          </a:xfrm>
          <a:prstGeom prst="rect">
            <a:avLst/>
          </a:prstGeom>
          <a:noFill/>
        </p:spPr>
      </p:pic>
      <p:pic>
        <p:nvPicPr>
          <p:cNvPr id="3074" name="Picture 2" descr="C:\Users\Валя\Desktop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7570" y="1857363"/>
            <a:ext cx="3643338" cy="4857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4430" y="928670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Войкино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000108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9272" y="1000108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C:\Users\Пользователь\Desktop\Фотоотчет 2019\d7545649-4eac-40ef-bdee-716110870b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1857364"/>
            <a:ext cx="3434657" cy="2575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отчет 2019\a35009fb-8c02-470a-91b4-2b07d09527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09" y="3929066"/>
            <a:ext cx="3524275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аля\Desktop\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3828" y="1404924"/>
            <a:ext cx="2803940" cy="3738588"/>
          </a:xfrm>
          <a:prstGeom prst="rect">
            <a:avLst/>
          </a:prstGeom>
          <a:noFill/>
        </p:spPr>
      </p:pic>
      <p:pic>
        <p:nvPicPr>
          <p:cNvPr id="4099" name="Picture 3" descr="C:\Users\Валя\Desktop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5394" y="4214818"/>
            <a:ext cx="3361312" cy="2520985"/>
          </a:xfrm>
          <a:prstGeom prst="rect">
            <a:avLst/>
          </a:prstGeom>
          <a:noFill/>
        </p:spPr>
      </p:pic>
      <p:pic>
        <p:nvPicPr>
          <p:cNvPr id="4100" name="Picture 4" descr="C:\Users\Валя\Desktop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67900" y="1571612"/>
            <a:ext cx="1806605" cy="2408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4430" y="928670"/>
            <a:ext cx="39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МФЦ с.Куркуль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000108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25.10.2019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9272" y="1000108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 descr="C:\Users\Пользователь\Desktop\Фотоотчет 2019\611d8271-547a-4b25-829b-f0c978a7fa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2" y="1930726"/>
            <a:ext cx="5429288" cy="4641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аля\Desktop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8016" y="2000240"/>
            <a:ext cx="6025900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«Безопасные и качественные дороги»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1000108"/>
            <a:ext cx="992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емонт </a:t>
            </a:r>
            <a:r>
              <a:rPr lang="ru-RU" dirty="0"/>
              <a:t>автодорог  на трассах: «Алексеевское –Высокий Колок» и «Муслюмкино-Билярск»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81158" y="1334144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702" y="1357298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C:\Users\Пользователь\Desktop\Фотоотчет 2019\be72d0f4-3e6a-4b15-a08e-3e129ba023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2" y="4140291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Фотоотчет 2019\9354e89a-020e-4708-893b-2c21e2c4bd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1928802"/>
            <a:ext cx="3281507" cy="2896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я\Desktop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24" y="1903823"/>
            <a:ext cx="3081327" cy="2310995"/>
          </a:xfrm>
          <a:prstGeom prst="rect">
            <a:avLst/>
          </a:prstGeom>
          <a:noFill/>
        </p:spPr>
      </p:pic>
      <p:pic>
        <p:nvPicPr>
          <p:cNvPr id="1027" name="Picture 3" descr="C:\Users\Валя\Desktop\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96330" y="4232677"/>
            <a:ext cx="3429024" cy="257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6976" y="1285860"/>
            <a:ext cx="657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очистных сооружений в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п.г.т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Алексеевское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23902" y="161989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25.10.2019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8662" y="85723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01.11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Пользователь\Desktop\Фотоотчет 2019\e4a80271-6742-4e90-9e41-826059ddf4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0" y="2259695"/>
            <a:ext cx="3929090" cy="3767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Валя\Desktop\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5741" y="1718693"/>
            <a:ext cx="3372291" cy="449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1175</TotalTime>
  <Words>121</Words>
  <Application>Microsoft Office PowerPoint</Application>
  <PresentationFormat>Произвольный</PresentationFormat>
  <Paragraphs>35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Валя</cp:lastModifiedBy>
  <cp:revision>93</cp:revision>
  <dcterms:created xsi:type="dcterms:W3CDTF">2018-01-23T10:36:48Z</dcterms:created>
  <dcterms:modified xsi:type="dcterms:W3CDTF">2019-11-01T12:57:51Z</dcterms:modified>
</cp:coreProperties>
</file>